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154099D-6A5B-A709-92E8-6505E3858E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5A54AA7-3886-9C30-7C2C-6AE94DFCCD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9408FAF-57DD-9D4C-75CF-10ABA4B6A5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70F17F0-F14E-0388-90C1-AE4762C417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DFA4B3-453A-F143-8070-1DFB6F0F22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374EF49-FE49-1E1A-1065-865BD3438E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FA57E5-0245-16A6-A15B-EB31E73C0D8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BA5EF16-7332-4B5E-8BB4-764BE03DA5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1EC2B67-FB0B-CAEC-F4C8-2144CE5FD8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1A3F834-BA0A-83D1-1B74-D46613E1EA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FF32403-A90D-D9E8-C688-44FE74DF49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5C903C-CB8B-F34D-8EE0-AF1A297E03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CF55364-502B-7D9B-BB2B-32EAB64B26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CCCBB2-1C98-0F44-B64C-C5ADD8590A4C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BAF4709-EE89-195A-045E-EB7A46324B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2857917-B00F-DBB7-9A67-21F7F2314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BCB1A8B-14F5-9569-E930-C0FFD8B008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A004D4-834A-1640-8C94-B4F5451F708E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F2C8408-E9C2-ADDC-A800-E764BDBCC9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2864ED5-82C5-302B-CEC0-C15BEA668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E78543F-97A5-250A-5C5A-9747F8D5E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1FF7F4-7CB9-BD4D-8B3E-081AEA8C3A13}" type="slidenum">
              <a:rPr kumimoji="0" lang="en-US" altLang="ja-JP"/>
              <a:pPr>
                <a:spcBef>
                  <a:spcPct val="0"/>
                </a:spcBef>
              </a:pPr>
              <a:t>3</a:t>
            </a:fld>
            <a:endParaRPr kumimoji="0" lang="en-US" altLang="ja-JP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C9C60FD-04E8-6429-E494-FEDE37FFF4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5071F80-0BC2-5BF0-5686-D7D3BE4C0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3FA55C-5979-4E9D-11FE-672E3B80E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DCEDED-FCDE-1914-74B6-803AE0962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5A70BA-B524-8E20-8A78-61C0304FCE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74B20-3A08-8D42-AB65-A85FA54761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792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7A5A63-C2E2-E193-E05E-8B10E0A741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E6A765-18B5-5F8D-AA3B-1CBDF0DD4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56A90E-BECC-20B1-2F84-D8F4511DB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81547-49F2-0F49-A325-43CE9B487F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129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915566-38C0-3777-2F8E-950D17CA7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39B0FE-D98E-611A-CF30-27B51DB828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A90DA0-2D25-961E-CCD0-2C76FDCAB2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A8AA0-8317-4249-B2A4-884634493A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890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2EC34B-F506-3816-3C15-132C0316F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CC29A1-9813-8808-F1E7-ED0B80E35B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125B55-1AE8-C424-8F9F-E6EC082B5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F0436-F76B-0A46-8C2E-6A71C46612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27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139053-286F-65AB-9B33-61BDCD9317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436CBD-C83C-6633-2894-BEC7310AC3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D84A74-13D6-5796-34D3-B2C74EC5BB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B8133-744F-514C-91D9-56585D6A68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92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685504-FDF9-5B87-0215-8F215CA51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42C73B-8ED1-5FB1-26CF-4090B5D9D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483308-FF5B-D9C3-461B-578D8AF95A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E2E31-D129-B74E-8B07-674EA990DB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610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2F65AB-7B88-2562-481B-0D6BF54F6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F0EA92-1B35-EEF0-6BF7-11ADF8C14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5B51D7-61DB-C392-77A3-7C923F3239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F21E-16F1-964D-8821-FEF143862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484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AD1571-DE44-D60B-74EE-0E033D740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7519C4-58E1-5661-56EF-59F57BAA67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78D98C-BAE8-D089-74AD-C64AD0EF1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AD9CD-A611-3441-ACBB-C9B7228DD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537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358414-6C6B-D7DE-156C-7BB159D28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165DE3-5507-D63D-0423-97CCF24431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431FFC-8826-6C43-466C-364B95E75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29E3C-6131-0040-957F-59DEB25F33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58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0910E-25CF-3558-C340-11A6878EC9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FFCB7B-5FA2-51E4-74CB-A37836549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6AC2E-ED9D-9D38-431E-317C72521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835D9-5D86-1A44-B58E-425CFA5A3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769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2E325-6B61-DB40-67CB-24EA74F21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C14C02-49B6-E38C-175D-BAE186D132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065952-872C-B193-1A7B-B92A3BF3A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0EA9E-8FA0-3C4B-91DB-8B299C12D7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661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2AF75A-9D8F-C4F8-082E-CFC614898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6ECF66-2F9B-6DAF-6F1A-EDC404E6E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18FE8F-6554-1D08-7F2C-202A2BDBC6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ABBFCAA-D427-F28E-0DC4-59CE602202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9DCB69-0889-25B7-ED9A-187EB463F0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BE7EB0-8D4A-D442-8CA0-1BAD0BA448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B6287F7-10B7-FD36-BACE-6EB3C36E8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501" y="1423597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日本血液疾患免疫療法学会</a:t>
            </a:r>
            <a:br>
              <a:rPr kumimoji="0"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ＣＯ Ｉ 開示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34" charset="-128"/>
              </a:rPr>
              <a:t>筆頭発表者名：</a:t>
            </a:r>
            <a:r>
              <a:rPr kumimoji="0" lang="en-US" altLang="ja-JP" sz="2400" b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 </a:t>
            </a: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34" charset="-128"/>
              </a:rPr>
              <a:t>○○</a:t>
            </a:r>
            <a:r>
              <a:rPr kumimoji="0" lang="en-US" altLang="ja-JP" sz="2400" b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 </a:t>
            </a: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34" charset="-128"/>
              </a:rPr>
              <a:t>○○</a:t>
            </a:r>
            <a:endParaRPr kumimoji="0" lang="en-US" altLang="ja-JP" sz="2400" b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F583017-C8B1-0967-51F3-D61F68E08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7001" y="3850885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9525" indent="-9525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演題発表に関連し、開示すべき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 I 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関係にある企業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9525" indent="-9525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などはありません。</a:t>
            </a: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D65C486D-869D-DE49-8185-4C71459A3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90" y="196204"/>
            <a:ext cx="7351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様式１－Ａ　口頭発表時、申告すべきＣＯＩ状態がない時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76655ACD-A584-74ED-30A2-94846D0F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51" y="1134672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9AF61901-FAE6-6A5C-8973-4CA0F5C35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3964" y="2106649"/>
            <a:ext cx="8891587" cy="4183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ある企業は以下のとおりです：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①顧問・報酬：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②株保有・利益：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③出資金・ストックオプション：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④特許使用料：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⑤講演料：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⑥原稿料：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⑦受託研究・共同研究費：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発表者名：○○製薬、発表者名：□□製薬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⑧奨学寄付金：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発表者名： ○○製薬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⑨寄付講座所属：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発表者名：あり（○○製薬）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⑩贈答品などの報酬：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⑪企業へ所属した経歴：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発表者名：あり（○○製薬）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0000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⑫</a:t>
            </a:r>
            <a:r>
              <a:rPr lang="ja-JP" altLang="ja-JP" sz="2000" b="1" dirty="0">
                <a:solidFill>
                  <a:schemeClr val="bg1"/>
                </a:solidFill>
              </a:rPr>
              <a:t>試料・薬剤・機材</a:t>
            </a:r>
            <a:r>
              <a:rPr lang="ja-JP" altLang="en-US" sz="2000" b="1" dirty="0">
                <a:solidFill>
                  <a:schemeClr val="bg1"/>
                </a:solidFill>
              </a:rPr>
              <a:t>などの提供：</a:t>
            </a:r>
            <a:r>
              <a:rPr lang="en-US" altLang="ja-JP" sz="2000" b="1" dirty="0">
                <a:solidFill>
                  <a:schemeClr val="bg1"/>
                </a:solidFill>
              </a:rPr>
              <a:t>	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E7060B7-E140-968D-5EAA-9B2540C03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5192" y="635036"/>
            <a:ext cx="8113956" cy="12668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kumimoji="0"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日本血液疾患免疫療法学会</a:t>
            </a:r>
            <a: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kumimoji="0"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ＣＯ Ｉ 開示</a:t>
            </a:r>
            <a:br>
              <a:rPr kumimoji="0" lang="en-US" altLang="ja-JP" sz="18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34" charset="-128"/>
              </a:rPr>
              <a:t>筆頭発表者名：</a:t>
            </a:r>
            <a:r>
              <a:rPr kumimoji="0" lang="en-US" altLang="ja-JP" sz="2400" b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 </a:t>
            </a: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34" charset="-128"/>
              </a:rPr>
              <a:t>○○</a:t>
            </a:r>
            <a:r>
              <a:rPr kumimoji="0" lang="en-US" altLang="ja-JP" sz="2400" b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 </a:t>
            </a: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34" charset="-128"/>
              </a:rPr>
              <a:t>○○</a:t>
            </a:r>
            <a:endParaRPr kumimoji="0" lang="en-US" altLang="ja-JP" sz="24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1BC79F03-F08B-559F-527B-7BC045E48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-4038"/>
            <a:ext cx="7494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様式１－</a:t>
            </a:r>
            <a:r>
              <a:rPr kumimoji="0" lang="en-US" altLang="ja-JP" sz="24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B</a:t>
            </a:r>
            <a:r>
              <a:rPr kumimoji="0" lang="ja-JP" altLang="en-US" sz="24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口頭発表時、申告すべきＣＯＩ状態がある時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0D7D70D2-9C35-EAD9-6119-E7411589C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26" y="492161"/>
            <a:ext cx="8640763" cy="597376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正方形/長方形 6">
            <a:extLst>
              <a:ext uri="{FF2B5EF4-FFF2-40B4-BE49-F238E27FC236}">
                <a16:creationId xmlns:a16="http://schemas.microsoft.com/office/drawing/2014/main" id="{18625EB0-1FCD-D530-1B84-C74B20CE0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35" y="2528364"/>
            <a:ext cx="8102600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発表者の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開示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①顧問・報酬：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②株保有・利益：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③出資金・ストックオプション：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④特許使用料：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⑤講演料：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⑥原稿料：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⑦受託研究・共同研究費：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発表者名：○○製薬、発表者名：□□製薬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⑧奨学寄付金：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発表者名：○○製薬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⑨寄付講座所属：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発表者名：あり（○○製薬）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⑩贈答品などの報酬：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⑪企業へ所属した経歴：</a:t>
            </a:r>
            <a:r>
              <a:rPr kumimoji="0" lang="en-US" altLang="ja-JP" sz="1800" b="1" dirty="0">
                <a:solidFill>
                  <a:schemeClr val="bg1"/>
                </a:solidFill>
                <a:latin typeface="Arial" panose="020B0604020202020204" pitchFamily="34" charset="0"/>
              </a:rPr>
              <a:t>		</a:t>
            </a: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発表者名：あり（○○製薬）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⑫</a:t>
            </a:r>
            <a:r>
              <a:rPr lang="ja-JP" altLang="ja-JP" sz="1800" b="1">
                <a:solidFill>
                  <a:schemeClr val="bg1"/>
                </a:solidFill>
              </a:rPr>
              <a:t>試料・薬剤・機材</a:t>
            </a:r>
            <a:r>
              <a:rPr lang="ja-JP" altLang="en-US" sz="1800" b="1">
                <a:solidFill>
                  <a:schemeClr val="bg1"/>
                </a:solidFill>
              </a:rPr>
              <a:t>などの提供：</a:t>
            </a:r>
            <a:r>
              <a:rPr lang="en-US" altLang="ja-JP" sz="1800" b="1" dirty="0">
                <a:solidFill>
                  <a:schemeClr val="bg1"/>
                </a:solidFill>
              </a:rPr>
              <a:t>	</a:t>
            </a:r>
            <a:r>
              <a:rPr lang="ja-JP" altLang="en-US" sz="1800" b="1">
                <a:solidFill>
                  <a:schemeClr val="bg1"/>
                </a:solidFill>
              </a:rPr>
              <a:t>なし</a:t>
            </a:r>
            <a:endParaRPr kumimoji="0" lang="en-US" altLang="ja-JP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7BDD689D-712D-8E84-DC20-FA71793E2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551" y="18899"/>
            <a:ext cx="63241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掲示するポスターの最後にＣＯＩ状態を開示する</a:t>
            </a:r>
            <a:endParaRPr kumimoji="0" lang="en-US" altLang="ja-JP" sz="2400" b="1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様式１－Ｃ　　　申告すべきＣＯＩ状態の開示法</a:t>
            </a:r>
          </a:p>
        </p:txBody>
      </p:sp>
      <p:sp>
        <p:nvSpPr>
          <p:cNvPr id="8196" name="正方形/長方形 6">
            <a:extLst>
              <a:ext uri="{FF2B5EF4-FFF2-40B4-BE49-F238E27FC236}">
                <a16:creationId xmlns:a16="http://schemas.microsoft.com/office/drawing/2014/main" id="{063A1A93-2E10-FFF0-58AB-13CB6C83A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45" y="1042162"/>
            <a:ext cx="82375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関係にある企業などはありません。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正方形/長方形 7">
            <a:extLst>
              <a:ext uri="{FF2B5EF4-FFF2-40B4-BE49-F238E27FC236}">
                <a16:creationId xmlns:a16="http://schemas.microsoft.com/office/drawing/2014/main" id="{5502E6B3-FF62-E580-B23A-3729AF81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70" y="926274"/>
            <a:ext cx="8304212" cy="884238"/>
          </a:xfrm>
          <a:prstGeom prst="rect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354F9546-783C-B13B-4E30-61F9F864A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007" y="1883515"/>
            <a:ext cx="1550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</a:rPr>
              <a:t>あるいは、</a:t>
            </a:r>
          </a:p>
        </p:txBody>
      </p:sp>
      <p:sp>
        <p:nvSpPr>
          <p:cNvPr id="8199" name="正方形/長方形 7">
            <a:extLst>
              <a:ext uri="{FF2B5EF4-FFF2-40B4-BE49-F238E27FC236}">
                <a16:creationId xmlns:a16="http://schemas.microsoft.com/office/drawing/2014/main" id="{62085A9A-ED7C-A27F-31DD-48B73F2F3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70" y="2423080"/>
            <a:ext cx="8304212" cy="4052888"/>
          </a:xfrm>
          <a:prstGeom prst="rect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426</Words>
  <Application>Microsoft Macintosh PowerPoint</Application>
  <PresentationFormat>画面に合わせる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MS PGothic</vt:lpstr>
      <vt:lpstr>Arial</vt:lpstr>
      <vt:lpstr>Times New Roman</vt:lpstr>
      <vt:lpstr>Default Design</vt:lpstr>
      <vt:lpstr>日本血液疾患免疫療法学会 ＣＯ Ｉ 開示 　 筆頭発表者名： ○○ ○○</vt:lpstr>
      <vt:lpstr>日本血液疾患免疫療法学会 ＣＯ Ｉ 開示 筆頭発表者名： ○○ ○○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誠 村田</cp:lastModifiedBy>
  <cp:revision>97</cp:revision>
  <dcterms:created xsi:type="dcterms:W3CDTF">2000-09-04T17:39:07Z</dcterms:created>
  <dcterms:modified xsi:type="dcterms:W3CDTF">2023-06-26T08:13:28Z</dcterms:modified>
</cp:coreProperties>
</file>